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6"/>
  </p:normalViewPr>
  <p:slideViewPr>
    <p:cSldViewPr snapToGrid="0">
      <p:cViewPr varScale="1">
        <p:scale>
          <a:sx n="90" d="100"/>
          <a:sy n="90" d="100"/>
        </p:scale>
        <p:origin x="23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5307F-5024-74CE-1F98-32141070E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F01AD5-BBC3-6CBE-0271-7CCA25E1E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C2EB7-B4E5-41A3-233F-E8FCD0EAA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23F6-9713-D34F-9515-A058A822DDF2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50292-4505-7A1F-4ECF-A1FF39614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16BC4-A4B1-2F60-BB10-5AE0EF196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D5EB-6A86-434B-AA9D-4CCCBABB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8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D46BE-A7C4-3D95-40FC-5AAA0FEA7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22B609-A57C-6321-0629-58FD73709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9B007-76C1-4BB4-CC81-279E6FAD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23F6-9713-D34F-9515-A058A822DDF2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22EF2-4113-A37B-CAB9-010E01BFA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54959-DB44-E852-F773-9576AD767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D5EB-6A86-434B-AA9D-4CCCBABB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90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0AD05F-068E-7ABD-B4A1-955C36ED49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903B39-A2F5-024B-C836-0930E1F70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24F16-EE35-8073-C72A-50F06C83B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23F6-9713-D34F-9515-A058A822DDF2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D078D-CDA9-DC4D-4C6F-C45A619B8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291B2-12A4-9B1F-6AD2-030DF2D5F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D5EB-6A86-434B-AA9D-4CCCBABB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3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19C0D-8A81-AAF7-0C27-8BFD9100D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E5622-8603-044E-21A5-55BAFC467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078C7-1178-37DA-CBCF-69BB69D2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23F6-9713-D34F-9515-A058A822DDF2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247FE-9CE3-B520-7E7E-3B7D77662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1CDED-163B-BE80-8AE7-DA9C8B34D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D5EB-6A86-434B-AA9D-4CCCBABB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26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65A1E-420D-2316-84FB-510F072FC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487160-882D-7546-5750-309B4AD2ED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69177-A916-AFB7-D94A-3A26EA3E6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23F6-9713-D34F-9515-A058A822DDF2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4010D-B58B-9309-9225-8D613A014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8E838F-1CD9-A955-C49B-9119A4805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D5EB-6A86-434B-AA9D-4CCCBABB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8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8E7AC-39F9-C99A-0096-ABEDFAB4A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C5181-CBC2-C87A-BC6A-3B87287A17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1DF73F-5C8B-CC0D-4FC4-52E3CAE5A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FC6436-2083-45F2-24FD-92F09221F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23F6-9713-D34F-9515-A058A822DDF2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2CF53E-BC28-B8FA-2E14-6758F75B4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E88AF9-D403-6274-5947-0CC664590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D5EB-6A86-434B-AA9D-4CCCBABB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8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97575-F11B-0DEF-B810-DD68D9D69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8EF568-C9CD-7E58-C579-4E5EB55D2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7232E6-91D9-A896-012E-A890BC5BF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61CFA3-277C-30A0-98C9-9BB3579AE6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BACD61-78B3-FEFE-E82B-CAB6ED705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D362B9-FAE2-CE6E-B960-CD338041E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23F6-9713-D34F-9515-A058A822DDF2}" type="datetimeFigureOut">
              <a:rPr lang="en-US" smtClean="0"/>
              <a:t>5/17/23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70B20F-9F5A-1AF9-DE97-1DDEB77A7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1029D3-ED85-E5D4-A653-845ACE258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D5EB-6A86-434B-AA9D-4CCCBABB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7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ABDF4-9E6A-B6E3-B0EB-63A70EDB2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5038EA-3B01-E55D-80E5-AF8D3F9C2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23F6-9713-D34F-9515-A058A822DDF2}" type="datetimeFigureOut">
              <a:rPr lang="en-US" smtClean="0"/>
              <a:t>5/17/23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185ACE-9F43-C53E-C2AE-6262C190B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C2BC8A-14B5-E4DB-C74A-FBAA9AE0E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D5EB-6A86-434B-AA9D-4CCCBABB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236B78-00C4-9844-3E23-89C693807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23F6-9713-D34F-9515-A058A822DDF2}" type="datetimeFigureOut">
              <a:rPr lang="en-US" smtClean="0"/>
              <a:t>5/17/23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3531A-6FC9-E4A6-089F-BFE26B61A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B02580-0B59-F8A3-9FA8-8ED992941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D5EB-6A86-434B-AA9D-4CCCBABB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9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B0CD-3458-2549-353F-0CE96D45B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5DCA5-9B15-2567-52EA-53EEBE8CD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B15EAD-6F94-ED38-BB9B-C4EB148C0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68AAA-BEC6-34B4-A793-5FD490D90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23F6-9713-D34F-9515-A058A822DDF2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2F681-81D7-F8BE-98F5-9CFC1E538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975AD-914E-8F79-48B5-BA4253771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D5EB-6A86-434B-AA9D-4CCCBABB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41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D75FF-D199-E2BC-7001-9151EA7D1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950104-C8BC-F53D-18E7-B2026330F1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6560BC-156E-F157-5455-CF5058E84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098173-2D67-AD32-9EA9-8D1B8095F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23F6-9713-D34F-9515-A058A822DDF2}" type="datetimeFigureOut">
              <a:rPr lang="en-US" smtClean="0"/>
              <a:t>5/17/23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D080F-C889-7596-9C95-2A3721D91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98EBB-F172-3689-151E-E9FDF8645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DD5EB-6A86-434B-AA9D-4CCCBABB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0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3F0284-D01A-1FA4-B459-7B745E25A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E960B-81BD-C157-2582-7E3A32320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ED205-3960-02AD-1B9E-9DE3D257D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A23F6-9713-D34F-9515-A058A822DDF2}" type="datetimeFigureOut">
              <a:rPr lang="en-US" smtClean="0"/>
              <a:t>5/17/23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E52EA-3C59-0445-5FF8-95F1C2E9E1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FA497-532E-72F9-7B76-EA762C4910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DD5EB-6A86-434B-AA9D-4CCCBABBF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DB68889-7F3D-B4B8-FA4B-550726AC55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5ECCA5-D224-7348-1D13-2CAE33A4B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19097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C98CE6-0CE5-AC16-D3C6-45FD409418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7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9087ED-9AE3-AB00-A321-F4D27AA0F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79B18D-DD1F-529F-4AA2-33915EFC1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8803B-A616-0745-7B5E-0EADD0284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69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96B8433-BCEA-3D4A-944C-8438A60561B0}" vid="{1EB92E3D-6B15-704C-B6FD-871E05257C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Gruppuso</dc:creator>
  <cp:lastModifiedBy>Christina Gruppuso</cp:lastModifiedBy>
  <cp:revision>1</cp:revision>
  <dcterms:created xsi:type="dcterms:W3CDTF">2023-05-17T17:03:24Z</dcterms:created>
  <dcterms:modified xsi:type="dcterms:W3CDTF">2023-05-17T17:11:33Z</dcterms:modified>
</cp:coreProperties>
</file>